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58" r:id="rId6"/>
    <p:sldId id="264" r:id="rId7"/>
    <p:sldId id="260" r:id="rId8"/>
    <p:sldId id="257" r:id="rId9"/>
    <p:sldId id="259" r:id="rId10"/>
    <p:sldId id="265" r:id="rId11"/>
    <p:sldId id="266" r:id="rId12"/>
    <p:sldId id="267" r:id="rId13"/>
    <p:sldId id="268" r:id="rId14"/>
    <p:sldId id="271" r:id="rId15"/>
    <p:sldId id="269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ite101.net/content/por-que-se-acaba-el-amor-en-el-matrimonio-a24239" TargetMode="External"/><Relationship Id="rId2" Type="http://schemas.openxmlformats.org/officeDocument/2006/relationships/hyperlink" Target="http://www.suite101.net/content/como-lograr-una-buena-relacion-de-pareja-a1810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ite101.net/content/es-importante-la-amistad-en-la-relacion-de-pareja-a4883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ite101.net/content/la-ternura-el-sentimiento-ms-sublime-a26294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ite101.net/content/el-sentido-del-humor-en-el-matrimonio-a50946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suite101.net/article/enemigos-de-la-felicidad-a8647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Manteniendo</a:t>
            </a:r>
            <a:r>
              <a:rPr lang="en-US" dirty="0" smtClean="0"/>
              <a:t> el </a:t>
            </a:r>
            <a:r>
              <a:rPr lang="en-US" dirty="0" smtClean="0"/>
              <a:t>Romance en el </a:t>
            </a:r>
            <a:r>
              <a:rPr lang="en-US" dirty="0" err="1" smtClean="0"/>
              <a:t>Matrimonio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Natanael</a:t>
            </a:r>
            <a:r>
              <a:rPr lang="en-US" dirty="0" smtClean="0"/>
              <a:t> Valenzuela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876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Definir</a:t>
            </a:r>
            <a:r>
              <a:rPr lang="en-US" dirty="0" smtClean="0"/>
              <a:t> romance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romance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usted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diferencia</a:t>
            </a:r>
            <a:r>
              <a:rPr lang="en-US" dirty="0" smtClean="0"/>
              <a:t> </a:t>
            </a:r>
            <a:r>
              <a:rPr lang="en-US" dirty="0" err="1" smtClean="0"/>
              <a:t>existe</a:t>
            </a:r>
            <a:r>
              <a:rPr lang="en-US" dirty="0" smtClean="0"/>
              <a:t> entre romance y </a:t>
            </a:r>
            <a:r>
              <a:rPr lang="en-US" dirty="0" err="1" smtClean="0"/>
              <a:t>sexo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9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Importante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El romance </a:t>
            </a:r>
            <a:r>
              <a:rPr lang="en-US" dirty="0" err="1"/>
              <a:t>es</a:t>
            </a:r>
            <a:r>
              <a:rPr lang="en-US" dirty="0"/>
              <a:t> fundamental en el </a:t>
            </a:r>
            <a:r>
              <a:rPr lang="en-US" dirty="0" err="1"/>
              <a:t>matrimonio</a:t>
            </a:r>
            <a:r>
              <a:rPr lang="en-US" dirty="0"/>
              <a:t> y en </a:t>
            </a:r>
            <a:r>
              <a:rPr lang="en-US" dirty="0">
                <a:hlinkClick r:id="rId2"/>
              </a:rPr>
              <a:t>una buena relación de pareja y puede mantenerse vivo, por algún tiempo, pero desafortunadamente tiende a desaparecer poco a poco. ¿Por qué? Tal vez porque las parejas no se preocupan por resolver las dificultades normales de la adaptación, permitiendo que se apoderen de la situación </a:t>
            </a:r>
            <a:r>
              <a:rPr lang="en-US" dirty="0">
                <a:hlinkClick r:id="rId3"/>
              </a:rPr>
              <a:t>acabando con el amor en el matrimonio.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57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rial-Black"/>
              </a:rPr>
              <a:t>El romance en el </a:t>
            </a:r>
            <a:r>
              <a:rPr lang="en-US" b="1" dirty="0" err="1">
                <a:latin typeface="Arial-Black"/>
              </a:rPr>
              <a:t>matrimonio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Mantener</a:t>
            </a:r>
            <a:r>
              <a:rPr lang="en-US" dirty="0"/>
              <a:t> vivo el romance,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otro</a:t>
            </a:r>
            <a:r>
              <a:rPr lang="en-US" dirty="0"/>
              <a:t> factor </a:t>
            </a:r>
            <a:r>
              <a:rPr lang="en-US" dirty="0" err="1"/>
              <a:t>preponderante</a:t>
            </a:r>
            <a:r>
              <a:rPr lang="en-US" dirty="0"/>
              <a:t>, no </a:t>
            </a:r>
            <a:r>
              <a:rPr lang="en-US" dirty="0" err="1"/>
              <a:t>dejando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los </a:t>
            </a:r>
            <a:r>
              <a:rPr lang="en-US" dirty="0" err="1"/>
              <a:t>problemas</a:t>
            </a:r>
            <a:r>
              <a:rPr lang="en-US" dirty="0"/>
              <a:t> del </a:t>
            </a:r>
            <a:r>
              <a:rPr lang="en-US" dirty="0" err="1"/>
              <a:t>diario</a:t>
            </a:r>
            <a:r>
              <a:rPr lang="en-US" dirty="0"/>
              <a:t> </a:t>
            </a:r>
            <a:r>
              <a:rPr lang="en-US" dirty="0" err="1"/>
              <a:t>vivir</a:t>
            </a:r>
            <a:r>
              <a:rPr lang="en-US" dirty="0"/>
              <a:t> </a:t>
            </a:r>
            <a:r>
              <a:rPr lang="en-US" dirty="0" err="1"/>
              <a:t>ahoguen</a:t>
            </a:r>
            <a:r>
              <a:rPr lang="en-US" dirty="0"/>
              <a:t> los </a:t>
            </a:r>
            <a:r>
              <a:rPr lang="en-US" dirty="0" err="1"/>
              <a:t>detalles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mantenían</a:t>
            </a:r>
            <a:r>
              <a:rPr lang="en-US" dirty="0"/>
              <a:t> en el </a:t>
            </a:r>
            <a:r>
              <a:rPr lang="en-US" dirty="0" err="1"/>
              <a:t>noviazgo</a:t>
            </a:r>
            <a:r>
              <a:rPr lang="en-US" dirty="0"/>
              <a:t>. </a:t>
            </a:r>
            <a:r>
              <a:rPr lang="en-US" dirty="0" err="1"/>
              <a:t>Probablemente</a:t>
            </a:r>
            <a:r>
              <a:rPr lang="en-US" dirty="0"/>
              <a:t> no se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hacía</a:t>
            </a:r>
            <a:r>
              <a:rPr lang="en-US" dirty="0"/>
              <a:t> antes, </a:t>
            </a:r>
            <a:r>
              <a:rPr lang="en-US" dirty="0" err="1"/>
              <a:t>pero</a:t>
            </a:r>
            <a:r>
              <a:rPr lang="en-US" dirty="0"/>
              <a:t> no se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dejar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la </a:t>
            </a:r>
            <a:r>
              <a:rPr lang="en-US" dirty="0" err="1"/>
              <a:t>rutina</a:t>
            </a:r>
            <a:r>
              <a:rPr lang="en-US" dirty="0"/>
              <a:t> </a:t>
            </a:r>
            <a:r>
              <a:rPr lang="en-US" dirty="0" err="1"/>
              <a:t>invada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relación</a:t>
            </a:r>
            <a:r>
              <a:rPr lang="en-US" dirty="0"/>
              <a:t> de </a:t>
            </a:r>
            <a:r>
              <a:rPr lang="en-US" dirty="0" err="1"/>
              <a:t>pareja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77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Aporte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el </a:t>
            </a:r>
            <a:r>
              <a:rPr lang="en-US" dirty="0" err="1"/>
              <a:t>aporte</a:t>
            </a:r>
            <a:r>
              <a:rPr lang="en-US" dirty="0"/>
              <a:t> de ambos, </a:t>
            </a:r>
            <a:r>
              <a:rPr lang="en-US" dirty="0" err="1"/>
              <a:t>porque</a:t>
            </a:r>
            <a:r>
              <a:rPr lang="en-US" dirty="0"/>
              <a:t> el </a:t>
            </a:r>
            <a:r>
              <a:rPr lang="en-US" dirty="0" err="1"/>
              <a:t>matrimonio</a:t>
            </a:r>
            <a:r>
              <a:rPr lang="en-US" dirty="0"/>
              <a:t> se </a:t>
            </a:r>
            <a:r>
              <a:rPr lang="en-US" dirty="0" err="1"/>
              <a:t>construye</a:t>
            </a:r>
            <a:r>
              <a:rPr lang="en-US" dirty="0"/>
              <a:t> </a:t>
            </a:r>
            <a:r>
              <a:rPr lang="en-US" dirty="0" err="1"/>
              <a:t>día</a:t>
            </a:r>
            <a:r>
              <a:rPr lang="en-US" dirty="0"/>
              <a:t> a </a:t>
            </a:r>
            <a:r>
              <a:rPr lang="en-US" dirty="0" err="1"/>
              <a:t>día</a:t>
            </a:r>
            <a:r>
              <a:rPr lang="en-US" dirty="0"/>
              <a:t> entre dos, y no se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dejar</a:t>
            </a:r>
            <a:r>
              <a:rPr lang="en-US" dirty="0"/>
              <a:t> al </a:t>
            </a:r>
            <a:r>
              <a:rPr lang="en-US" dirty="0" err="1"/>
              <a:t>azar</a:t>
            </a:r>
            <a:r>
              <a:rPr lang="en-US" dirty="0"/>
              <a:t>, </a:t>
            </a:r>
            <a:r>
              <a:rPr lang="en-US" dirty="0" err="1"/>
              <a:t>sino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 en </a:t>
            </a:r>
            <a:r>
              <a:rPr lang="en-US" dirty="0" err="1"/>
              <a:t>ella</a:t>
            </a:r>
            <a:r>
              <a:rPr lang="en-US" dirty="0"/>
              <a:t> con </a:t>
            </a:r>
            <a:r>
              <a:rPr lang="en-US" dirty="0" err="1"/>
              <a:t>esfuerzo</a:t>
            </a:r>
            <a:r>
              <a:rPr lang="en-US" dirty="0"/>
              <a:t> y </a:t>
            </a:r>
            <a:r>
              <a:rPr lang="en-US" dirty="0" err="1"/>
              <a:t>dedicación</a:t>
            </a:r>
            <a:r>
              <a:rPr lang="en-US" dirty="0"/>
              <a:t>. El </a:t>
            </a:r>
            <a:r>
              <a:rPr lang="en-US" dirty="0" err="1"/>
              <a:t>matrimonio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toda</a:t>
            </a:r>
            <a:r>
              <a:rPr lang="en-US" dirty="0"/>
              <a:t> la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basarse</a:t>
            </a:r>
            <a:r>
              <a:rPr lang="en-US" dirty="0"/>
              <a:t> en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relación</a:t>
            </a:r>
            <a:r>
              <a:rPr lang="en-US" dirty="0"/>
              <a:t> de </a:t>
            </a:r>
            <a:r>
              <a:rPr lang="en-US" dirty="0">
                <a:hlinkClick r:id="rId2"/>
              </a:rPr>
              <a:t>compañía y amistad para compartir muchas cosas, siendo además, agradable y placentera para ambos.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16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>
                <a:solidFill>
                  <a:srgbClr val="FFFFFF"/>
                </a:solidFill>
                <a:latin typeface="Arial"/>
                <a:ea typeface="ＭＳ 明朝"/>
              </a:rPr>
              <a:t>Por</a:t>
            </a:r>
            <a:r>
              <a:rPr lang="en-US" b="1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al"/>
                <a:ea typeface="ＭＳ 明朝"/>
              </a:rPr>
              <a:t>obvio</a:t>
            </a:r>
            <a:r>
              <a:rPr lang="en-US" b="1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al"/>
                <a:ea typeface="ＭＳ 明朝"/>
              </a:rPr>
              <a:t>que</a:t>
            </a:r>
            <a:r>
              <a:rPr lang="en-US" b="1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al"/>
                <a:ea typeface="ＭＳ 明朝"/>
              </a:rPr>
              <a:t>parezca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usted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y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su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pareja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deben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pasar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más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tiempo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juntos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. Me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refiero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a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abundante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y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consistente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tiempo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juntos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.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Algunas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parejas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difícilmente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se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ven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durante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la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semana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y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luego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esperan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que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su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romance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reviva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por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arte de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magia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el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sábado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por</a:t>
            </a:r>
            <a:r>
              <a:rPr lang="en-US" dirty="0">
                <a:solidFill>
                  <a:srgbClr val="FFFFFF"/>
                </a:solidFill>
                <a:latin typeface="Arial"/>
                <a:ea typeface="ＭＳ 明朝"/>
              </a:rPr>
              <a:t> la </a:t>
            </a:r>
            <a:r>
              <a:rPr lang="en-US" dirty="0" err="1">
                <a:solidFill>
                  <a:srgbClr val="FFFFFF"/>
                </a:solidFill>
                <a:latin typeface="Arial"/>
                <a:ea typeface="ＭＳ 明朝"/>
              </a:rPr>
              <a:t>noche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1617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Sueñen</a:t>
            </a:r>
            <a:r>
              <a:rPr lang="en-US" b="1" dirty="0"/>
              <a:t> </a:t>
            </a:r>
            <a:r>
              <a:rPr lang="en-US" b="1" dirty="0" err="1"/>
              <a:t>juntos</a:t>
            </a:r>
            <a:r>
              <a:rPr lang="en-US" dirty="0"/>
              <a:t> Los </a:t>
            </a:r>
            <a:r>
              <a:rPr lang="en-US" dirty="0" err="1"/>
              <a:t>sueños</a:t>
            </a:r>
            <a:r>
              <a:rPr lang="en-US" dirty="0"/>
              <a:t> </a:t>
            </a:r>
            <a:r>
              <a:rPr lang="en-US" dirty="0" err="1"/>
              <a:t>entrañan</a:t>
            </a:r>
            <a:r>
              <a:rPr lang="en-US" dirty="0"/>
              <a:t> </a:t>
            </a:r>
            <a:r>
              <a:rPr lang="en-US" dirty="0" err="1"/>
              <a:t>metas</a:t>
            </a:r>
            <a:r>
              <a:rPr lang="en-US" dirty="0"/>
              <a:t> u </a:t>
            </a:r>
            <a:r>
              <a:rPr lang="en-US" dirty="0" err="1"/>
              <a:t>objetivos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vidas</a:t>
            </a:r>
            <a:r>
              <a:rPr lang="en-US" dirty="0"/>
              <a:t> </a:t>
            </a:r>
            <a:r>
              <a:rPr lang="en-US" dirty="0" err="1"/>
              <a:t>individuales</a:t>
            </a:r>
            <a:r>
              <a:rPr lang="en-US" dirty="0"/>
              <a:t> y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matrimonio</a:t>
            </a:r>
            <a:r>
              <a:rPr lang="en-US" dirty="0"/>
              <a:t>. Un gran </a:t>
            </a:r>
            <a:r>
              <a:rPr lang="en-US" dirty="0" err="1"/>
              <a:t>sueño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matrimonio</a:t>
            </a:r>
            <a:r>
              <a:rPr lang="en-US" dirty="0"/>
              <a:t> </a:t>
            </a:r>
            <a:r>
              <a:rPr lang="en-US" dirty="0" err="1"/>
              <a:t>necesita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un gran </a:t>
            </a:r>
            <a:r>
              <a:rPr lang="en-US" dirty="0" err="1"/>
              <a:t>sueño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ella</a:t>
            </a:r>
            <a:r>
              <a:rPr lang="en-US" dirty="0"/>
              <a:t> y un gran </a:t>
            </a:r>
            <a:r>
              <a:rPr lang="en-US" dirty="0" err="1"/>
              <a:t>sueño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y un gran </a:t>
            </a:r>
            <a:r>
              <a:rPr lang="en-US" dirty="0" err="1"/>
              <a:t>sueño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ambos. </a:t>
            </a:r>
          </a:p>
        </p:txBody>
      </p:sp>
    </p:spTree>
    <p:extLst>
      <p:ext uri="{BB962C8B-B14F-4D97-AF65-F5344CB8AC3E}">
        <p14:creationId xmlns:p14="http://schemas.microsoft.com/office/powerpoint/2010/main" val="3274863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Tomen </a:t>
            </a:r>
            <a:r>
              <a:rPr lang="en-US" b="1" dirty="0" err="1"/>
              <a:t>tiempo</a:t>
            </a:r>
            <a:r>
              <a:rPr lang="en-US" b="1" dirty="0"/>
              <a:t> </a:t>
            </a:r>
            <a:r>
              <a:rPr lang="en-US" b="1" dirty="0" err="1"/>
              <a:t>cada</a:t>
            </a:r>
            <a:r>
              <a:rPr lang="en-US" b="1" dirty="0"/>
              <a:t> </a:t>
            </a:r>
            <a:r>
              <a:rPr lang="en-US" b="1" dirty="0" err="1"/>
              <a:t>día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</a:t>
            </a:r>
            <a:r>
              <a:rPr lang="en-US" b="1" dirty="0" err="1"/>
              <a:t>ayudarse</a:t>
            </a:r>
            <a:r>
              <a:rPr lang="en-US" b="1" dirty="0"/>
              <a:t> </a:t>
            </a:r>
            <a:r>
              <a:rPr lang="en-US" b="1" dirty="0" err="1"/>
              <a:t>conscientemente</a:t>
            </a:r>
            <a:r>
              <a:rPr lang="en-US" b="1" dirty="0"/>
              <a:t>.</a:t>
            </a:r>
            <a:r>
              <a:rPr lang="en-US" dirty="0"/>
              <a:t> Si </a:t>
            </a:r>
            <a:r>
              <a:rPr lang="en-US" dirty="0" err="1"/>
              <a:t>ustedes</a:t>
            </a:r>
            <a:r>
              <a:rPr lang="en-US" dirty="0"/>
              <a:t> </a:t>
            </a:r>
            <a:r>
              <a:rPr lang="en-US" dirty="0" err="1"/>
              <a:t>oran</a:t>
            </a:r>
            <a:r>
              <a:rPr lang="en-US" dirty="0"/>
              <a:t>, </a:t>
            </a:r>
            <a:r>
              <a:rPr lang="en-US" dirty="0" err="1"/>
              <a:t>pasen</a:t>
            </a:r>
            <a:r>
              <a:rPr lang="en-US" dirty="0"/>
              <a:t> mucho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orando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pareja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33135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Programe</a:t>
            </a:r>
            <a:r>
              <a:rPr lang="en-US" b="1" dirty="0"/>
              <a:t> </a:t>
            </a:r>
            <a:r>
              <a:rPr lang="en-US" b="1" dirty="0" err="1"/>
              <a:t>pasar</a:t>
            </a:r>
            <a:r>
              <a:rPr lang="en-US" b="1" dirty="0"/>
              <a:t> un </a:t>
            </a:r>
            <a:r>
              <a:rPr lang="en-US" b="1" dirty="0" err="1"/>
              <a:t>tiempo</a:t>
            </a:r>
            <a:r>
              <a:rPr lang="en-US" b="1" dirty="0"/>
              <a:t> con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pareja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lo </a:t>
            </a:r>
            <a:r>
              <a:rPr lang="en-US" b="1" dirty="0" err="1"/>
              <a:t>menos</a:t>
            </a:r>
            <a:r>
              <a:rPr lang="en-US" b="1" dirty="0"/>
              <a:t>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vez</a:t>
            </a:r>
            <a:r>
              <a:rPr lang="en-US" b="1" dirty="0"/>
              <a:t> al </a:t>
            </a:r>
            <a:r>
              <a:rPr lang="en-US" b="1" dirty="0" err="1"/>
              <a:t>mes</a:t>
            </a:r>
            <a:r>
              <a:rPr lang="en-US" b="1" dirty="0"/>
              <a:t>.</a:t>
            </a:r>
            <a:r>
              <a:rPr lang="en-US" dirty="0"/>
              <a:t> </a:t>
            </a:r>
            <a:r>
              <a:rPr lang="en-US" dirty="0" err="1"/>
              <a:t>Realmente</a:t>
            </a:r>
            <a:r>
              <a:rPr lang="en-US" dirty="0"/>
              <a:t> no </a:t>
            </a:r>
            <a:r>
              <a:rPr lang="en-US" dirty="0" err="1"/>
              <a:t>importa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hagan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estén</a:t>
            </a:r>
            <a:r>
              <a:rPr lang="en-US" dirty="0"/>
              <a:t> </a:t>
            </a:r>
            <a:r>
              <a:rPr lang="en-US" dirty="0" err="1"/>
              <a:t>juntos</a:t>
            </a:r>
            <a:r>
              <a:rPr lang="en-US" dirty="0"/>
              <a:t> </a:t>
            </a:r>
            <a:r>
              <a:rPr lang="en-US" dirty="0" err="1"/>
              <a:t>mientras</a:t>
            </a:r>
            <a:r>
              <a:rPr lang="en-US" dirty="0"/>
              <a:t> ambos lo </a:t>
            </a:r>
            <a:r>
              <a:rPr lang="en-US" dirty="0" err="1"/>
              <a:t>disfruten</a:t>
            </a:r>
            <a:r>
              <a:rPr lang="en-US" dirty="0"/>
              <a:t>,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dirigirse</a:t>
            </a:r>
            <a:r>
              <a:rPr lang="en-US" dirty="0"/>
              <a:t> </a:t>
            </a:r>
            <a:r>
              <a:rPr lang="en-US" dirty="0" err="1"/>
              <a:t>hacia</a:t>
            </a:r>
            <a:r>
              <a:rPr lang="en-US" dirty="0"/>
              <a:t> un </a:t>
            </a:r>
            <a:r>
              <a:rPr lang="en-US" dirty="0" err="1"/>
              <a:t>lugar</a:t>
            </a:r>
            <a:r>
              <a:rPr lang="en-US" dirty="0"/>
              <a:t> </a:t>
            </a:r>
            <a:r>
              <a:rPr lang="en-US" dirty="0" err="1"/>
              <a:t>remoto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 ambos les </a:t>
            </a:r>
            <a:r>
              <a:rPr lang="en-US" dirty="0" err="1"/>
              <a:t>agrade</a:t>
            </a:r>
            <a:r>
              <a:rPr lang="en-US" dirty="0" smtClean="0"/>
              <a:t>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194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Lo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ellos</a:t>
            </a:r>
            <a:r>
              <a:rPr lang="en-US" b="1" dirty="0"/>
              <a:t> </a:t>
            </a:r>
            <a:r>
              <a:rPr lang="en-US" b="1" dirty="0" err="1"/>
              <a:t>quieren</a:t>
            </a:r>
            <a:r>
              <a:rPr lang="en-US" b="1" dirty="0"/>
              <a:t> </a:t>
            </a:r>
            <a:r>
              <a:rPr lang="en-US" b="1" dirty="0" err="1"/>
              <a:t>después</a:t>
            </a:r>
            <a:r>
              <a:rPr lang="en-US" b="1" dirty="0"/>
              <a:t> de </a:t>
            </a:r>
            <a:r>
              <a:rPr lang="en-US" b="1" dirty="0" err="1"/>
              <a:t>casados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Satisfacción</a:t>
            </a:r>
            <a:r>
              <a:rPr lang="en-US" i="1" dirty="0"/>
              <a:t> sexual</a:t>
            </a:r>
            <a:endParaRPr lang="en-US" dirty="0"/>
          </a:p>
          <a:p>
            <a:r>
              <a:rPr lang="en-US" i="1" dirty="0" err="1"/>
              <a:t>Compañía</a:t>
            </a:r>
            <a:r>
              <a:rPr lang="en-US" i="1" dirty="0"/>
              <a:t> en </a:t>
            </a:r>
            <a:r>
              <a:rPr lang="en-US" i="1" dirty="0" err="1"/>
              <a:t>las</a:t>
            </a:r>
            <a:r>
              <a:rPr lang="en-US" i="1" dirty="0"/>
              <a:t> </a:t>
            </a:r>
            <a:r>
              <a:rPr lang="en-US" i="1" dirty="0" err="1"/>
              <a:t>actividades</a:t>
            </a:r>
            <a:r>
              <a:rPr lang="en-US" i="1" dirty="0"/>
              <a:t> </a:t>
            </a:r>
            <a:r>
              <a:rPr lang="en-US" i="1" dirty="0" err="1"/>
              <a:t>recreativas</a:t>
            </a:r>
            <a:endParaRPr lang="en-US" dirty="0"/>
          </a:p>
          <a:p>
            <a:r>
              <a:rPr lang="en-US" i="1" dirty="0" err="1"/>
              <a:t>Una</a:t>
            </a:r>
            <a:r>
              <a:rPr lang="en-US" i="1" dirty="0"/>
              <a:t> </a:t>
            </a:r>
            <a:r>
              <a:rPr lang="en-US" i="1" dirty="0" err="1"/>
              <a:t>esposa</a:t>
            </a:r>
            <a:r>
              <a:rPr lang="en-US" i="1" dirty="0"/>
              <a:t> </a:t>
            </a:r>
            <a:r>
              <a:rPr lang="en-US" i="1" dirty="0" err="1"/>
              <a:t>atractiva</a:t>
            </a:r>
            <a:endParaRPr lang="en-US" dirty="0"/>
          </a:p>
          <a:p>
            <a:r>
              <a:rPr lang="en-US" i="1" dirty="0" err="1"/>
              <a:t>Apoyo</a:t>
            </a:r>
            <a:r>
              <a:rPr lang="en-US" i="1" dirty="0"/>
              <a:t> </a:t>
            </a:r>
            <a:r>
              <a:rPr lang="en-US" i="1" dirty="0" err="1"/>
              <a:t>doméstico</a:t>
            </a:r>
            <a:endParaRPr lang="en-US" dirty="0"/>
          </a:p>
          <a:p>
            <a:r>
              <a:rPr lang="en-US" i="1" dirty="0" err="1"/>
              <a:t>Admiración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321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Lo </a:t>
            </a:r>
            <a:r>
              <a:rPr lang="en-US" b="1" dirty="0" err="1"/>
              <a:t>que</a:t>
            </a:r>
            <a:r>
              <a:rPr lang="en-US" b="1" dirty="0"/>
              <a:t> </a:t>
            </a:r>
            <a:r>
              <a:rPr lang="en-US" b="1" dirty="0" err="1"/>
              <a:t>ellas</a:t>
            </a:r>
            <a:r>
              <a:rPr lang="en-US" b="1" dirty="0"/>
              <a:t> </a:t>
            </a:r>
            <a:r>
              <a:rPr lang="en-US" b="1" dirty="0" err="1"/>
              <a:t>quieren</a:t>
            </a:r>
            <a:r>
              <a:rPr lang="en-US" b="1" dirty="0"/>
              <a:t> </a:t>
            </a:r>
            <a:r>
              <a:rPr lang="en-US" b="1" dirty="0" err="1"/>
              <a:t>después</a:t>
            </a:r>
            <a:r>
              <a:rPr lang="en-US" b="1" dirty="0"/>
              <a:t> de </a:t>
            </a:r>
            <a:r>
              <a:rPr lang="en-US" b="1" dirty="0" err="1"/>
              <a:t>casadas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Afecto</a:t>
            </a:r>
            <a:endParaRPr lang="en-US" dirty="0"/>
          </a:p>
          <a:p>
            <a:r>
              <a:rPr lang="en-US" i="1" dirty="0" err="1"/>
              <a:t>Conversación</a:t>
            </a:r>
            <a:endParaRPr lang="en-US" dirty="0"/>
          </a:p>
          <a:p>
            <a:r>
              <a:rPr lang="en-US" i="1" dirty="0" err="1"/>
              <a:t>Honestidad</a:t>
            </a:r>
            <a:r>
              <a:rPr lang="en-US" i="1" dirty="0"/>
              <a:t> y </a:t>
            </a:r>
            <a:r>
              <a:rPr lang="en-US" i="1" dirty="0" err="1"/>
              <a:t>franqueza</a:t>
            </a:r>
            <a:endParaRPr lang="en-US" dirty="0"/>
          </a:p>
          <a:p>
            <a:r>
              <a:rPr lang="en-US" i="1" dirty="0" err="1"/>
              <a:t>Apoyo</a:t>
            </a:r>
            <a:r>
              <a:rPr lang="en-US" i="1" dirty="0"/>
              <a:t> </a:t>
            </a:r>
            <a:r>
              <a:rPr lang="en-US" i="1" dirty="0" err="1"/>
              <a:t>económico</a:t>
            </a:r>
            <a:endParaRPr lang="en-US" dirty="0"/>
          </a:p>
          <a:p>
            <a:r>
              <a:rPr lang="en-US" i="1" dirty="0" err="1"/>
              <a:t>Compromiso</a:t>
            </a:r>
            <a:r>
              <a:rPr lang="en-US" i="1" dirty="0"/>
              <a:t> familiar”.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57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2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Cómo</a:t>
            </a:r>
            <a:r>
              <a:rPr lang="en-US" b="1" dirty="0"/>
              <a:t> </a:t>
            </a:r>
            <a:r>
              <a:rPr lang="en-US" b="1" dirty="0" err="1"/>
              <a:t>puede</a:t>
            </a:r>
            <a:r>
              <a:rPr lang="en-US" b="1" dirty="0"/>
              <a:t> la </a:t>
            </a:r>
            <a:r>
              <a:rPr lang="en-US" b="1" dirty="0" err="1"/>
              <a:t>mujer</a:t>
            </a:r>
            <a:r>
              <a:rPr lang="en-US" b="1" dirty="0"/>
              <a:t> </a:t>
            </a:r>
            <a:r>
              <a:rPr lang="en-US" b="1" dirty="0" err="1"/>
              <a:t>mantener</a:t>
            </a:r>
            <a:r>
              <a:rPr lang="en-US" b="1" dirty="0"/>
              <a:t> vivo el romance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173" y="1391988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 </a:t>
            </a:r>
            <a:r>
              <a:rPr lang="en-US" dirty="0" err="1"/>
              <a:t>Mantenerse</a:t>
            </a:r>
            <a:r>
              <a:rPr lang="en-US" dirty="0"/>
              <a:t> </a:t>
            </a:r>
            <a:r>
              <a:rPr lang="en-US" dirty="0" err="1"/>
              <a:t>bonita</a:t>
            </a:r>
            <a:r>
              <a:rPr lang="en-US" dirty="0"/>
              <a:t> y </a:t>
            </a:r>
            <a:r>
              <a:rPr lang="en-US" dirty="0" err="1"/>
              <a:t>arreglada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, </a:t>
            </a:r>
            <a:r>
              <a:rPr lang="en-US" dirty="0" err="1"/>
              <a:t>aunque</a:t>
            </a:r>
            <a:r>
              <a:rPr lang="en-US" dirty="0"/>
              <a:t> no </a:t>
            </a:r>
            <a:r>
              <a:rPr lang="en-US" dirty="0" err="1"/>
              <a:t>salga</a:t>
            </a:r>
            <a:r>
              <a:rPr lang="en-US" dirty="0"/>
              <a:t> de casa, tan solo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esperarlo</a:t>
            </a:r>
            <a:r>
              <a:rPr lang="en-US" dirty="0"/>
              <a:t> a </a:t>
            </a:r>
            <a:r>
              <a:rPr lang="en-US" dirty="0" err="1"/>
              <a:t>él</a:t>
            </a:r>
            <a:r>
              <a:rPr lang="en-US" dirty="0"/>
              <a:t> y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mísma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supuesto</a:t>
            </a:r>
            <a:r>
              <a:rPr lang="en-US" dirty="0"/>
              <a:t>, </a:t>
            </a:r>
            <a:r>
              <a:rPr lang="en-US" dirty="0" err="1"/>
              <a:t>estando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salida</a:t>
            </a:r>
            <a:r>
              <a:rPr lang="en-US" dirty="0"/>
              <a:t> </a:t>
            </a:r>
            <a:r>
              <a:rPr lang="en-US" dirty="0" err="1"/>
              <a:t>imprevista</a:t>
            </a:r>
            <a:r>
              <a:rPr lang="en-US" dirty="0"/>
              <a:t>.</a:t>
            </a:r>
          </a:p>
          <a:p>
            <a:r>
              <a:rPr lang="en-US" dirty="0" err="1"/>
              <a:t>Mantenerse</a:t>
            </a:r>
            <a:r>
              <a:rPr lang="en-US" dirty="0"/>
              <a:t> en forma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no solo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sino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propia</a:t>
            </a:r>
            <a:r>
              <a:rPr lang="en-US" dirty="0"/>
              <a:t> </a:t>
            </a:r>
            <a:r>
              <a:rPr lang="en-US" dirty="0" err="1"/>
              <a:t>autoestima</a:t>
            </a:r>
            <a:r>
              <a:rPr lang="en-US" dirty="0"/>
              <a:t> y </a:t>
            </a:r>
            <a:r>
              <a:rPr lang="en-US" dirty="0" err="1"/>
              <a:t>buena</a:t>
            </a:r>
            <a:r>
              <a:rPr lang="en-US" dirty="0"/>
              <a:t> </a:t>
            </a:r>
            <a:r>
              <a:rPr lang="en-US" dirty="0" err="1"/>
              <a:t>salud</a:t>
            </a:r>
            <a:r>
              <a:rPr lang="en-US" dirty="0"/>
              <a:t>. </a:t>
            </a:r>
            <a:r>
              <a:rPr lang="en-US" dirty="0" err="1"/>
              <a:t>Muchas</a:t>
            </a:r>
            <a:r>
              <a:rPr lang="en-US" dirty="0"/>
              <a:t> </a:t>
            </a:r>
            <a:r>
              <a:rPr lang="en-US" dirty="0" err="1"/>
              <a:t>mujeres</a:t>
            </a:r>
            <a:r>
              <a:rPr lang="en-US" dirty="0"/>
              <a:t> </a:t>
            </a:r>
            <a:r>
              <a:rPr lang="en-US" dirty="0" err="1"/>
              <a:t>comienzan</a:t>
            </a:r>
            <a:r>
              <a:rPr lang="en-US" dirty="0"/>
              <a:t> a </a:t>
            </a:r>
            <a:r>
              <a:rPr lang="en-US" dirty="0" err="1"/>
              <a:t>descuidarse</a:t>
            </a:r>
            <a:r>
              <a:rPr lang="en-US" dirty="0"/>
              <a:t> </a:t>
            </a:r>
            <a:r>
              <a:rPr lang="en-US" dirty="0" err="1"/>
              <a:t>después</a:t>
            </a:r>
            <a:r>
              <a:rPr lang="en-US" dirty="0"/>
              <a:t> del </a:t>
            </a:r>
            <a:r>
              <a:rPr lang="en-US" dirty="0" err="1"/>
              <a:t>matrimonio</a:t>
            </a:r>
            <a:r>
              <a:rPr lang="en-US" dirty="0"/>
              <a:t>. </a:t>
            </a:r>
            <a:r>
              <a:rPr lang="en-US" dirty="0" err="1"/>
              <a:t>Recuerde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ellos</a:t>
            </a:r>
            <a:r>
              <a:rPr lang="en-US" dirty="0"/>
              <a:t> </a:t>
            </a:r>
            <a:r>
              <a:rPr lang="en-US" dirty="0" err="1"/>
              <a:t>vienen</a:t>
            </a:r>
            <a:r>
              <a:rPr lang="en-US" dirty="0"/>
              <a:t> de </a:t>
            </a:r>
            <a:r>
              <a:rPr lang="en-US" dirty="0" err="1"/>
              <a:t>afuera</a:t>
            </a:r>
            <a:r>
              <a:rPr lang="en-US" dirty="0"/>
              <a:t> de </a:t>
            </a:r>
            <a:r>
              <a:rPr lang="en-US" dirty="0" err="1"/>
              <a:t>ver</a:t>
            </a:r>
            <a:r>
              <a:rPr lang="en-US" dirty="0"/>
              <a:t> </a:t>
            </a:r>
            <a:r>
              <a:rPr lang="en-US" dirty="0" err="1"/>
              <a:t>mujeres</a:t>
            </a:r>
            <a:r>
              <a:rPr lang="en-US" dirty="0"/>
              <a:t> </a:t>
            </a:r>
            <a:r>
              <a:rPr lang="en-US" dirty="0" err="1"/>
              <a:t>bellas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lados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123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Mujer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Salir</a:t>
            </a:r>
            <a:r>
              <a:rPr lang="en-US" dirty="0"/>
              <a:t> a </a:t>
            </a:r>
            <a:r>
              <a:rPr lang="en-US" dirty="0" err="1"/>
              <a:t>divertirse</a:t>
            </a:r>
            <a:r>
              <a:rPr lang="en-US" dirty="0"/>
              <a:t> solos, </a:t>
            </a:r>
            <a:r>
              <a:rPr lang="en-US" dirty="0" err="1"/>
              <a:t>por</a:t>
            </a:r>
            <a:r>
              <a:rPr lang="en-US" dirty="0"/>
              <a:t> lo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al </a:t>
            </a:r>
            <a:r>
              <a:rPr lang="en-US" dirty="0" err="1"/>
              <a:t>mes</a:t>
            </a:r>
            <a:r>
              <a:rPr lang="en-US" dirty="0"/>
              <a:t>. </a:t>
            </a:r>
            <a:r>
              <a:rPr lang="en-US" dirty="0" err="1"/>
              <a:t>Que</a:t>
            </a:r>
            <a:r>
              <a:rPr lang="en-US" dirty="0"/>
              <a:t> sea </a:t>
            </a:r>
            <a:r>
              <a:rPr lang="en-US" dirty="0" err="1"/>
              <a:t>ese</a:t>
            </a:r>
            <a:r>
              <a:rPr lang="en-US" dirty="0"/>
              <a:t> el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ustedes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 smtClean="0"/>
              <a:t>pareja</a:t>
            </a:r>
            <a:r>
              <a:rPr lang="en-US" dirty="0" smtClean="0"/>
              <a:t>, </a:t>
            </a:r>
            <a:r>
              <a:rPr lang="en-US" dirty="0" err="1"/>
              <a:t>salir</a:t>
            </a:r>
            <a:r>
              <a:rPr lang="en-US" dirty="0"/>
              <a:t> a comer, </a:t>
            </a:r>
            <a:r>
              <a:rPr lang="en-US" dirty="0" err="1"/>
              <a:t>ir</a:t>
            </a:r>
            <a:r>
              <a:rPr lang="en-US" dirty="0"/>
              <a:t> al campo, </a:t>
            </a:r>
            <a:r>
              <a:rPr lang="en-US" dirty="0" err="1"/>
              <a:t>salir</a:t>
            </a:r>
            <a:r>
              <a:rPr lang="en-US" dirty="0"/>
              <a:t> a </a:t>
            </a:r>
            <a:r>
              <a:rPr lang="en-US" dirty="0" err="1"/>
              <a:t>caminar</a:t>
            </a:r>
            <a:r>
              <a:rPr lang="en-US" dirty="0"/>
              <a:t> o </a:t>
            </a:r>
            <a:r>
              <a:rPr lang="en-US" dirty="0" err="1"/>
              <a:t>ir</a:t>
            </a:r>
            <a:r>
              <a:rPr lang="en-US" dirty="0"/>
              <a:t> a </a:t>
            </a:r>
            <a:r>
              <a:rPr lang="en-US" dirty="0" err="1"/>
              <a:t>pasar</a:t>
            </a:r>
            <a:r>
              <a:rPr lang="en-US" dirty="0"/>
              <a:t> la </a:t>
            </a:r>
            <a:r>
              <a:rPr lang="en-US" dirty="0" err="1"/>
              <a:t>noche</a:t>
            </a:r>
            <a:r>
              <a:rPr lang="en-US" dirty="0"/>
              <a:t> </a:t>
            </a:r>
            <a:r>
              <a:rPr lang="en-US" dirty="0" err="1"/>
              <a:t>fuera</a:t>
            </a:r>
            <a:r>
              <a:rPr lang="en-US" dirty="0"/>
              <a:t>. </a:t>
            </a:r>
            <a:r>
              <a:rPr lang="en-US" dirty="0" err="1"/>
              <a:t>Disfrute</a:t>
            </a:r>
            <a:r>
              <a:rPr lang="en-US" dirty="0"/>
              <a:t> de la </a:t>
            </a:r>
            <a:r>
              <a:rPr lang="en-US" dirty="0" err="1"/>
              <a:t>compañía</a:t>
            </a:r>
            <a:r>
              <a:rPr lang="en-US" dirty="0"/>
              <a:t> y </a:t>
            </a:r>
            <a:r>
              <a:rPr lang="en-US" dirty="0" err="1"/>
              <a:t>lejos</a:t>
            </a:r>
            <a:r>
              <a:rPr lang="en-US" dirty="0"/>
              <a:t> del </a:t>
            </a:r>
            <a:r>
              <a:rPr lang="en-US" dirty="0" err="1"/>
              <a:t>ambiente</a:t>
            </a:r>
            <a:r>
              <a:rPr lang="en-US" dirty="0"/>
              <a:t> de la casa y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problemas</a:t>
            </a:r>
            <a:r>
              <a:rPr lang="en-US" dirty="0"/>
              <a:t>.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reconfortante</a:t>
            </a:r>
            <a:r>
              <a:rPr lang="en-US" dirty="0"/>
              <a:t>.</a:t>
            </a:r>
          </a:p>
          <a:p>
            <a:r>
              <a:rPr lang="en-US" dirty="0"/>
              <a:t>En la </a:t>
            </a:r>
            <a:r>
              <a:rPr lang="en-US" dirty="0" err="1"/>
              <a:t>intimidad</a:t>
            </a:r>
            <a:r>
              <a:rPr lang="en-US" dirty="0"/>
              <a:t>, sea </a:t>
            </a:r>
            <a:r>
              <a:rPr lang="en-US" dirty="0" err="1"/>
              <a:t>creativa</a:t>
            </a:r>
            <a:r>
              <a:rPr lang="en-US" dirty="0"/>
              <a:t>, </a:t>
            </a:r>
            <a:r>
              <a:rPr lang="en-US" dirty="0" err="1"/>
              <a:t>sorpréndalo</a:t>
            </a:r>
            <a:r>
              <a:rPr lang="en-US" dirty="0"/>
              <a:t> con </a:t>
            </a:r>
            <a:r>
              <a:rPr lang="en-US" dirty="0" err="1"/>
              <a:t>cosas</a:t>
            </a:r>
            <a:r>
              <a:rPr lang="en-US" dirty="0"/>
              <a:t> </a:t>
            </a:r>
            <a:r>
              <a:rPr lang="en-US" dirty="0" err="1"/>
              <a:t>nuevas</a:t>
            </a:r>
            <a:r>
              <a:rPr lang="en-US" dirty="0"/>
              <a:t>. </a:t>
            </a:r>
            <a:r>
              <a:rPr lang="en-US" dirty="0" err="1"/>
              <a:t>Que</a:t>
            </a:r>
            <a:r>
              <a:rPr lang="en-US" dirty="0"/>
              <a:t> la </a:t>
            </a:r>
            <a:r>
              <a:rPr lang="en-US" dirty="0" err="1"/>
              <a:t>cama</a:t>
            </a:r>
            <a:r>
              <a:rPr lang="en-US" dirty="0"/>
              <a:t> no sea el </a:t>
            </a:r>
            <a:r>
              <a:rPr lang="en-US" dirty="0" err="1"/>
              <a:t>único</a:t>
            </a:r>
            <a:r>
              <a:rPr lang="en-US" dirty="0"/>
              <a:t> </a:t>
            </a:r>
            <a:r>
              <a:rPr lang="en-US" dirty="0" err="1"/>
              <a:t>escenario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veladas</a:t>
            </a:r>
            <a:r>
              <a:rPr lang="en-US" dirty="0"/>
              <a:t> </a:t>
            </a:r>
            <a:r>
              <a:rPr lang="en-US" dirty="0" err="1"/>
              <a:t>amorosas</a:t>
            </a:r>
            <a:r>
              <a:rPr lang="en-US" dirty="0"/>
              <a:t>. A </a:t>
            </a:r>
            <a:r>
              <a:rPr lang="en-US" dirty="0" err="1"/>
              <a:t>ellos</a:t>
            </a:r>
            <a:r>
              <a:rPr lang="en-US" dirty="0"/>
              <a:t> les </a:t>
            </a:r>
            <a:r>
              <a:rPr lang="en-US" dirty="0" err="1"/>
              <a:t>encanta</a:t>
            </a:r>
            <a:r>
              <a:rPr lang="en-US" dirty="0"/>
              <a:t> </a:t>
            </a:r>
            <a:r>
              <a:rPr lang="en-US" dirty="0" err="1"/>
              <a:t>innovar</a:t>
            </a:r>
            <a:r>
              <a:rPr lang="en-US" dirty="0"/>
              <a:t>. ¿Ideas? </a:t>
            </a:r>
            <a:r>
              <a:rPr lang="en-US" dirty="0" err="1"/>
              <a:t>Muchas</a:t>
            </a:r>
            <a:r>
              <a:rPr lang="en-US" dirty="0"/>
              <a:t>,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depende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imaginación</a:t>
            </a:r>
            <a:r>
              <a:rPr lang="en-US" dirty="0"/>
              <a:t>. Lo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ambos se </a:t>
            </a:r>
            <a:r>
              <a:rPr lang="en-US" dirty="0" err="1"/>
              <a:t>sientan</a:t>
            </a:r>
            <a:r>
              <a:rPr lang="en-US" dirty="0"/>
              <a:t> </a:t>
            </a:r>
            <a:r>
              <a:rPr lang="en-US" dirty="0" err="1"/>
              <a:t>cómodos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100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Cómo</a:t>
            </a:r>
            <a:r>
              <a:rPr lang="en-US" b="1" dirty="0"/>
              <a:t> </a:t>
            </a:r>
            <a:r>
              <a:rPr lang="en-US" b="1" dirty="0" err="1"/>
              <a:t>puede</a:t>
            </a:r>
            <a:r>
              <a:rPr lang="en-US" b="1" dirty="0"/>
              <a:t> el hombre </a:t>
            </a:r>
            <a:r>
              <a:rPr lang="en-US" b="1" dirty="0" err="1"/>
              <a:t>mantener</a:t>
            </a:r>
            <a:r>
              <a:rPr lang="en-US" b="1" dirty="0"/>
              <a:t> vivo el romance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Consentir</a:t>
            </a:r>
            <a:r>
              <a:rPr lang="en-US" dirty="0"/>
              <a:t> a la </a:t>
            </a:r>
            <a:r>
              <a:rPr lang="en-US" dirty="0" err="1"/>
              <a:t>esposa</a:t>
            </a:r>
            <a:r>
              <a:rPr lang="en-US" dirty="0"/>
              <a:t>.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esa</a:t>
            </a:r>
            <a:r>
              <a:rPr lang="en-US" dirty="0"/>
              <a:t> </a:t>
            </a:r>
            <a:r>
              <a:rPr lang="en-US" dirty="0" err="1"/>
              <a:t>costumbre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tenía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eran</a:t>
            </a:r>
            <a:r>
              <a:rPr lang="en-US" dirty="0"/>
              <a:t> </a:t>
            </a:r>
            <a:r>
              <a:rPr lang="en-US" dirty="0" err="1"/>
              <a:t>novios</a:t>
            </a:r>
            <a:r>
              <a:rPr lang="en-US" dirty="0"/>
              <a:t> no se </a:t>
            </a:r>
            <a:r>
              <a:rPr lang="en-US" dirty="0" err="1"/>
              <a:t>pierda</a:t>
            </a:r>
            <a:r>
              <a:rPr lang="en-US" dirty="0"/>
              <a:t>. </a:t>
            </a:r>
            <a:r>
              <a:rPr lang="en-US" dirty="0">
                <a:hlinkClick r:id="rId2"/>
              </a:rPr>
              <a:t>La ternura y el afecto sincero en cualquier momento del día, son muy reconfortantes y valiosos para la mujer. Estimula y mantiene el respeto y la confianza hacia su esposo.</a:t>
            </a:r>
          </a:p>
          <a:p>
            <a:r>
              <a:rPr lang="en-US" dirty="0" err="1"/>
              <a:t>Decirle</a:t>
            </a:r>
            <a:r>
              <a:rPr lang="en-US" dirty="0"/>
              <a:t> </a:t>
            </a:r>
            <a:r>
              <a:rPr lang="en-US" dirty="0" err="1"/>
              <a:t>cosas</a:t>
            </a:r>
            <a:r>
              <a:rPr lang="en-US" dirty="0"/>
              <a:t> </a:t>
            </a:r>
            <a:r>
              <a:rPr lang="en-US" dirty="0" err="1"/>
              <a:t>bonitas</a:t>
            </a:r>
            <a:r>
              <a:rPr lang="en-US" dirty="0"/>
              <a:t> </a:t>
            </a:r>
            <a:r>
              <a:rPr lang="en-US" dirty="0" err="1"/>
              <a:t>acerca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aspecto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bien</a:t>
            </a:r>
            <a:r>
              <a:rPr lang="en-US" dirty="0"/>
              <a:t> se </a:t>
            </a:r>
            <a:r>
              <a:rPr lang="en-US" dirty="0" err="1"/>
              <a:t>ve</a:t>
            </a:r>
            <a:r>
              <a:rPr lang="en-US" dirty="0"/>
              <a:t> con </a:t>
            </a:r>
            <a:r>
              <a:rPr lang="en-US" dirty="0" err="1"/>
              <a:t>ese</a:t>
            </a:r>
            <a:r>
              <a:rPr lang="en-US" dirty="0"/>
              <a:t> </a:t>
            </a:r>
            <a:r>
              <a:rPr lang="en-US" dirty="0" err="1"/>
              <a:t>vestido</a:t>
            </a:r>
            <a:r>
              <a:rPr lang="en-US" dirty="0"/>
              <a:t>.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piropo</a:t>
            </a:r>
            <a:r>
              <a:rPr lang="en-US" dirty="0"/>
              <a:t> </a:t>
            </a:r>
            <a:r>
              <a:rPr lang="en-US" dirty="0" err="1"/>
              <a:t>sincero</a:t>
            </a:r>
            <a:r>
              <a:rPr lang="en-US" dirty="0"/>
              <a:t> </a:t>
            </a:r>
            <a:r>
              <a:rPr lang="en-US" dirty="0" err="1"/>
              <a:t>sería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positivo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4589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Hombre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Sea </a:t>
            </a:r>
            <a:r>
              <a:rPr lang="en-US" dirty="0" err="1"/>
              <a:t>detallista</a:t>
            </a:r>
            <a:r>
              <a:rPr lang="en-US" dirty="0"/>
              <a:t>. De </a:t>
            </a:r>
            <a:r>
              <a:rPr lang="en-US" dirty="0" err="1"/>
              <a:t>vez</a:t>
            </a:r>
            <a:r>
              <a:rPr lang="en-US" dirty="0"/>
              <a:t> en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regálele</a:t>
            </a:r>
            <a:r>
              <a:rPr lang="en-US" dirty="0"/>
              <a:t> </a:t>
            </a:r>
            <a:r>
              <a:rPr lang="en-US" dirty="0" err="1"/>
              <a:t>flores</a:t>
            </a:r>
            <a:r>
              <a:rPr lang="en-US" dirty="0"/>
              <a:t>, chocolates o </a:t>
            </a:r>
            <a:r>
              <a:rPr lang="en-US" dirty="0" err="1"/>
              <a:t>algo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a </a:t>
            </a:r>
            <a:r>
              <a:rPr lang="en-US" dirty="0" err="1"/>
              <a:t>ella</a:t>
            </a:r>
            <a:r>
              <a:rPr lang="en-US" dirty="0"/>
              <a:t> le </a:t>
            </a:r>
            <a:r>
              <a:rPr lang="en-US" dirty="0" err="1"/>
              <a:t>guste</a:t>
            </a:r>
            <a:r>
              <a:rPr lang="en-US" dirty="0"/>
              <a:t>, sin </a:t>
            </a:r>
            <a:r>
              <a:rPr lang="en-US" dirty="0" err="1"/>
              <a:t>motivo</a:t>
            </a:r>
            <a:r>
              <a:rPr lang="en-US" dirty="0"/>
              <a:t> </a:t>
            </a:r>
            <a:r>
              <a:rPr lang="en-US" dirty="0" err="1"/>
              <a:t>aparente</a:t>
            </a:r>
            <a:r>
              <a:rPr lang="en-US" dirty="0"/>
              <a:t>. </a:t>
            </a:r>
            <a:r>
              <a:rPr lang="en-US" dirty="0" err="1"/>
              <a:t>Eso</a:t>
            </a:r>
            <a:r>
              <a:rPr lang="en-US" dirty="0"/>
              <a:t> la </a:t>
            </a:r>
            <a:r>
              <a:rPr lang="en-US" dirty="0" err="1"/>
              <a:t>hará</a:t>
            </a:r>
            <a:r>
              <a:rPr lang="en-US" dirty="0"/>
              <a:t> </a:t>
            </a:r>
            <a:r>
              <a:rPr lang="en-US" dirty="0" err="1"/>
              <a:t>sentir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.</a:t>
            </a:r>
          </a:p>
          <a:p>
            <a:r>
              <a:rPr lang="en-US" dirty="0"/>
              <a:t>Sea </a:t>
            </a:r>
            <a:r>
              <a:rPr lang="en-US" dirty="0" err="1"/>
              <a:t>divertido</a:t>
            </a:r>
            <a:r>
              <a:rPr lang="en-US" dirty="0"/>
              <a:t> y </a:t>
            </a:r>
            <a:r>
              <a:rPr lang="en-US" dirty="0" err="1"/>
              <a:t>hágala</a:t>
            </a:r>
            <a:r>
              <a:rPr lang="en-US" dirty="0"/>
              <a:t> </a:t>
            </a:r>
            <a:r>
              <a:rPr lang="en-US" dirty="0" err="1"/>
              <a:t>reir</a:t>
            </a:r>
            <a:r>
              <a:rPr lang="en-US" dirty="0"/>
              <a:t>. Las </a:t>
            </a:r>
            <a:r>
              <a:rPr lang="en-US" dirty="0" err="1"/>
              <a:t>mujeres</a:t>
            </a:r>
            <a:r>
              <a:rPr lang="en-US" dirty="0"/>
              <a:t> </a:t>
            </a:r>
            <a:r>
              <a:rPr lang="en-US" dirty="0" err="1"/>
              <a:t>aman</a:t>
            </a:r>
            <a:r>
              <a:rPr lang="en-US" dirty="0"/>
              <a:t> el </a:t>
            </a:r>
            <a:r>
              <a:rPr lang="en-US" dirty="0">
                <a:hlinkClick r:id="rId2"/>
              </a:rPr>
              <a:t>buen sentido del humor en el matrimonio. Eso relaja y refresca la relación siempre.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81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Mantener</a:t>
            </a:r>
            <a:r>
              <a:rPr lang="en-US" dirty="0" smtClean="0"/>
              <a:t> </a:t>
            </a:r>
            <a:r>
              <a:rPr lang="en-US" dirty="0"/>
              <a:t>el romance en el </a:t>
            </a:r>
            <a:r>
              <a:rPr lang="en-US" dirty="0" err="1"/>
              <a:t>matrimonio</a:t>
            </a:r>
            <a:r>
              <a:rPr lang="en-US" dirty="0"/>
              <a:t> no </a:t>
            </a:r>
            <a:r>
              <a:rPr lang="en-US" dirty="0" err="1"/>
              <a:t>es</a:t>
            </a:r>
            <a:r>
              <a:rPr lang="en-US" dirty="0"/>
              <a:t> tan </a:t>
            </a:r>
            <a:r>
              <a:rPr lang="en-US" dirty="0" err="1"/>
              <a:t>dificil</a:t>
            </a:r>
            <a:r>
              <a:rPr lang="en-US" dirty="0"/>
              <a:t>,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depende</a:t>
            </a:r>
            <a:r>
              <a:rPr lang="en-US" dirty="0"/>
              <a:t> de </a:t>
            </a:r>
            <a:r>
              <a:rPr lang="en-US" dirty="0" err="1"/>
              <a:t>tener</a:t>
            </a:r>
            <a:r>
              <a:rPr lang="en-US" dirty="0"/>
              <a:t> un </a:t>
            </a:r>
            <a:r>
              <a:rPr lang="en-US" dirty="0" err="1"/>
              <a:t>poco</a:t>
            </a:r>
            <a:r>
              <a:rPr lang="en-US" dirty="0"/>
              <a:t> de </a:t>
            </a:r>
            <a:r>
              <a:rPr lang="en-US" dirty="0" err="1"/>
              <a:t>imaginacion</a:t>
            </a:r>
            <a:r>
              <a:rPr lang="en-US" dirty="0"/>
              <a:t> y </a:t>
            </a:r>
            <a:r>
              <a:rPr lang="en-US" dirty="0" err="1"/>
              <a:t>ganas</a:t>
            </a:r>
            <a:r>
              <a:rPr lang="en-US" dirty="0"/>
              <a:t> de </a:t>
            </a:r>
            <a:r>
              <a:rPr lang="en-US" dirty="0" err="1"/>
              <a:t>satisfacer</a:t>
            </a:r>
            <a:r>
              <a:rPr lang="en-US" dirty="0"/>
              <a:t> a la </a:t>
            </a:r>
            <a:r>
              <a:rPr lang="en-US" dirty="0" err="1"/>
              <a:t>pareja</a:t>
            </a:r>
            <a:r>
              <a:rPr lang="en-US" dirty="0"/>
              <a:t>, </a:t>
            </a:r>
            <a:r>
              <a:rPr lang="en-US" dirty="0" err="1"/>
              <a:t>porque</a:t>
            </a:r>
            <a:r>
              <a:rPr lang="en-US" dirty="0"/>
              <a:t> la </a:t>
            </a:r>
            <a:r>
              <a:rPr lang="en-US" dirty="0" err="1"/>
              <a:t>rutina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enemiga de la felicidad.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523494"/>
      </p:ext>
    </p:extLst>
  </p:cSld>
  <p:clrMapOvr>
    <a:masterClrMapping/>
  </p:clrMapOvr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26</TotalTime>
  <Words>704</Words>
  <Application>Microsoft Office PowerPoint</Application>
  <PresentationFormat>On-screen Show (4:3)</PresentationFormat>
  <Paragraphs>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ＭＳ 明朝</vt:lpstr>
      <vt:lpstr>Arial</vt:lpstr>
      <vt:lpstr>Arial-Black</vt:lpstr>
      <vt:lpstr>Corbel</vt:lpstr>
      <vt:lpstr>Twilight</vt:lpstr>
      <vt:lpstr>Manteniendo el Romance en el Matrimonio</vt:lpstr>
      <vt:lpstr>Definir romance</vt:lpstr>
      <vt:lpstr>Importante</vt:lpstr>
      <vt:lpstr>El romance en el matrimonio</vt:lpstr>
      <vt:lpstr>Aporte</vt:lpstr>
      <vt:lpstr>1</vt:lpstr>
      <vt:lpstr>2</vt:lpstr>
      <vt:lpstr>3</vt:lpstr>
      <vt:lpstr>4</vt:lpstr>
      <vt:lpstr>Lo que ellos quieren después de casados</vt:lpstr>
      <vt:lpstr>Lo que ellas quieren después de casadas</vt:lpstr>
      <vt:lpstr>PowerPoint Presentation</vt:lpstr>
      <vt:lpstr>Cómo puede la mujer mantener vivo el romance</vt:lpstr>
      <vt:lpstr>Mujer</vt:lpstr>
      <vt:lpstr>Cómo puede el hombre mantener vivo el romance</vt:lpstr>
      <vt:lpstr>Hombre </vt:lpstr>
      <vt:lpstr>Conclusion</vt:lpstr>
    </vt:vector>
  </TitlesOfParts>
  <Company>doe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Manteniendo el Romance</dc:title>
  <dc:creator>v vel</dc:creator>
  <cp:lastModifiedBy>Natanael Valenzuela</cp:lastModifiedBy>
  <cp:revision>4</cp:revision>
  <dcterms:created xsi:type="dcterms:W3CDTF">2013-10-25T23:06:49Z</dcterms:created>
  <dcterms:modified xsi:type="dcterms:W3CDTF">2013-11-04T17:02:49Z</dcterms:modified>
</cp:coreProperties>
</file>